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92075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400" d="100"/>
          <a:sy n="400" d="100"/>
        </p:scale>
        <p:origin x="-14112" y="-127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90563" y="1122363"/>
            <a:ext cx="7826375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0938" y="3602038"/>
            <a:ext cx="6905625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38847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129956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89118" y="365125"/>
            <a:ext cx="1985367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33016" y="365125"/>
            <a:ext cx="5841008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44229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547683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8220" y="1709740"/>
            <a:ext cx="7941469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220" y="4589465"/>
            <a:ext cx="7941469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07528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33015" y="1825625"/>
            <a:ext cx="3913188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1297" y="1825625"/>
            <a:ext cx="3913188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87811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4215" y="365127"/>
            <a:ext cx="7941469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4216" y="1681163"/>
            <a:ext cx="389520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4216" y="2505075"/>
            <a:ext cx="3895203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1297" y="1681163"/>
            <a:ext cx="39143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1297" y="2505075"/>
            <a:ext cx="39143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66012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769770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704371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4215" y="457200"/>
            <a:ext cx="296965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14387" y="987427"/>
            <a:ext cx="466129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4215" y="2057400"/>
            <a:ext cx="296965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340996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4215" y="457200"/>
            <a:ext cx="296965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914387" y="987427"/>
            <a:ext cx="4661297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4215" y="2057400"/>
            <a:ext cx="296965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210276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33016" y="365127"/>
            <a:ext cx="7941469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3016" y="1825625"/>
            <a:ext cx="794146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33015" y="6356352"/>
            <a:ext cx="2071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37ABBB-4AA4-4C8F-A2BB-8831E21F6A4E}" type="datetimeFigureOut">
              <a:rPr lang="en-GB" smtClean="0"/>
              <a:t>13/12/2018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49985" y="6356352"/>
            <a:ext cx="31075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02797" y="6356352"/>
            <a:ext cx="207168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FEBB26-6E1B-4494-B030-742864C75084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19203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A4BEECD-4037-445B-A0A1-1839F1EA0FE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6858000" cy="6858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4C2FEA2-F427-44F2-A907-6C0819C07E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585" y="38649"/>
            <a:ext cx="2160000" cy="2160000"/>
          </a:xfrm>
          <a:prstGeom prst="rect">
            <a:avLst/>
          </a:prstGeom>
          <a:ln w="38100">
            <a:solidFill>
              <a:schemeClr val="accent2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D70CE75-F78B-4C4C-803C-85A067B737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585" y="2349000"/>
            <a:ext cx="2160000" cy="2160000"/>
          </a:xfrm>
          <a:prstGeom prst="rect">
            <a:avLst/>
          </a:prstGeom>
          <a:ln w="38100">
            <a:solidFill>
              <a:schemeClr val="accent4"/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05925DC-B1F8-46DC-A69A-E755D6FBFDE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09585" y="4659361"/>
            <a:ext cx="2160000" cy="2160000"/>
          </a:xfrm>
          <a:prstGeom prst="rect">
            <a:avLst/>
          </a:prstGeom>
          <a:ln w="38100">
            <a:solidFill>
              <a:schemeClr val="accent5"/>
            </a:solidFill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11E8B1B0-AB56-40EC-A5E7-2A77185CFCAD}"/>
              </a:ext>
            </a:extLst>
          </p:cNvPr>
          <p:cNvSpPr/>
          <p:nvPr/>
        </p:nvSpPr>
        <p:spPr>
          <a:xfrm>
            <a:off x="3668151" y="3016641"/>
            <a:ext cx="372989" cy="372989"/>
          </a:xfrm>
          <a:prstGeom prst="rect">
            <a:avLst/>
          </a:prstGeom>
          <a:noFill/>
          <a:ln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09E001C-6DAF-447F-92FF-D04E97AC9FDD}"/>
              </a:ext>
            </a:extLst>
          </p:cNvPr>
          <p:cNvSpPr/>
          <p:nvPr/>
        </p:nvSpPr>
        <p:spPr>
          <a:xfrm>
            <a:off x="3273342" y="3092843"/>
            <a:ext cx="372989" cy="372989"/>
          </a:xfrm>
          <a:prstGeom prst="rect">
            <a:avLst/>
          </a:prstGeom>
          <a:noFill/>
          <a:ln>
            <a:solidFill>
              <a:schemeClr val="accent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81E5FE2-AE08-4B13-B815-1E059FE1B0F1}"/>
              </a:ext>
            </a:extLst>
          </p:cNvPr>
          <p:cNvSpPr/>
          <p:nvPr/>
        </p:nvSpPr>
        <p:spPr>
          <a:xfrm>
            <a:off x="3441619" y="2700712"/>
            <a:ext cx="372989" cy="372989"/>
          </a:xfrm>
          <a:prstGeom prst="rect">
            <a:avLst/>
          </a:prstGeom>
          <a:noFill/>
          <a:ln>
            <a:solidFill>
              <a:schemeClr val="accent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191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LAG Color Scheme">
      <a:dk1>
        <a:srgbClr val="4C4C4C"/>
      </a:dk1>
      <a:lt1>
        <a:sysClr val="window" lastClr="FFFFFF"/>
      </a:lt1>
      <a:dk2>
        <a:srgbClr val="44546A"/>
      </a:dk2>
      <a:lt2>
        <a:srgbClr val="FEF74C"/>
      </a:lt2>
      <a:accent1>
        <a:srgbClr val="4CA1C3"/>
      </a:accent1>
      <a:accent2>
        <a:srgbClr val="FA654C"/>
      </a:accent2>
      <a:accent3>
        <a:srgbClr val="FEBE4C"/>
      </a:accent3>
      <a:accent4>
        <a:srgbClr val="4CD382"/>
      </a:accent4>
      <a:accent5>
        <a:srgbClr val="CA66BA"/>
      </a:accent5>
      <a:accent6>
        <a:srgbClr val="936CC0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Marcus Fantham</dc:creator>
  <cp:lastModifiedBy>Marcus Fantham</cp:lastModifiedBy>
  <cp:revision>3</cp:revision>
  <dcterms:created xsi:type="dcterms:W3CDTF">2018-12-13T16:42:08Z</dcterms:created>
  <dcterms:modified xsi:type="dcterms:W3CDTF">2018-12-13T17:00:51Z</dcterms:modified>
</cp:coreProperties>
</file>

<file path=docProps/thumbnail.jpeg>
</file>